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1" r:id="rId14"/>
    <p:sldId id="269" r:id="rId15"/>
    <p:sldId id="272" r:id="rId16"/>
    <p:sldId id="271" r:id="rId17"/>
    <p:sldId id="273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5" autoAdjust="0"/>
    <p:restoredTop sz="94660"/>
  </p:normalViewPr>
  <p:slideViewPr>
    <p:cSldViewPr>
      <p:cViewPr>
        <p:scale>
          <a:sx n="86" d="100"/>
          <a:sy n="86" d="100"/>
        </p:scale>
        <p:origin x="10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92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60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33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2226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82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19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57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58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4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8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7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9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0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7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83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3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8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0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41ED4-D460-47A1-AFB4-5D2B8CBDD7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40164-0964-42A8-AAD5-B2CDF6746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09260"/>
            <a:ext cx="9144000" cy="400147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68809BF-02C3-46DE-8979-1585C4607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3259" y="457201"/>
            <a:ext cx="6517482" cy="48006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psychological interpretation of physical education</a:t>
            </a:r>
          </a:p>
          <a:p>
            <a:pPr marR="45720" lvl="0" algn="r">
              <a:spcBef>
                <a:spcPts val="700"/>
              </a:spcBef>
              <a:buClr>
                <a:prstClr val="black">
                  <a:lumMod val="50000"/>
                  <a:lumOff val="50000"/>
                </a:prstClr>
              </a:buClr>
              <a:buSzPct val="60000"/>
            </a:pP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Maryam Zahra</a:t>
            </a:r>
            <a:br>
              <a:rPr lang="en-US" sz="10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0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R="45720" lvl="0" algn="r">
              <a:spcBef>
                <a:spcPts val="700"/>
              </a:spcBef>
              <a:buClr>
                <a:prstClr val="black">
                  <a:lumMod val="50000"/>
                  <a:lumOff val="50000"/>
                </a:prstClr>
              </a:buClr>
              <a:buSzPct val="60000"/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R="45720" lvl="0" algn="r">
              <a:spcBef>
                <a:spcPts val="700"/>
              </a:spcBef>
              <a:buClr>
                <a:prstClr val="black">
                  <a:lumMod val="50000"/>
                  <a:lumOff val="50000"/>
                </a:prstClr>
              </a:buClr>
              <a:buSzPct val="60000"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Department of Health &amp; Physical Education</a:t>
            </a:r>
          </a:p>
          <a:p>
            <a:pPr marR="45720" lvl="0" algn="r">
              <a:spcBef>
                <a:spcPts val="700"/>
              </a:spcBef>
              <a:buClr>
                <a:prstClr val="black">
                  <a:lumMod val="50000"/>
                  <a:lumOff val="50000"/>
                </a:prstClr>
              </a:buClr>
              <a:buSzPct val="60000"/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R="45720" lvl="0" algn="r">
              <a:spcBef>
                <a:spcPts val="700"/>
              </a:spcBef>
              <a:buClr>
                <a:prstClr val="black">
                  <a:lumMod val="50000"/>
                  <a:lumOff val="50000"/>
                </a:prstClr>
              </a:buClr>
              <a:buSzPct val="60000"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LCWU Lahore.</a:t>
            </a:r>
          </a:p>
          <a:p>
            <a:pPr marR="45720" lvl="0" algn="r">
              <a:spcBef>
                <a:spcPts val="700"/>
              </a:spcBef>
              <a:buClr>
                <a:prstClr val="black">
                  <a:lumMod val="50000"/>
                  <a:lumOff val="50000"/>
                </a:prstClr>
              </a:buClr>
              <a:buSzPct val="60000"/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R="45720" lvl="0" algn="r">
              <a:spcBef>
                <a:spcPts val="700"/>
              </a:spcBef>
              <a:buClr>
                <a:prstClr val="black">
                  <a:lumMod val="50000"/>
                  <a:lumOff val="50000"/>
                </a:prstClr>
              </a:buClr>
              <a:buSzPct val="60000"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Email:maryamsyed565@gmail.com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3600" b="1" dirty="0">
              <a:solidFill>
                <a:schemeClr val="tx1"/>
              </a:solidFill>
            </a:endParaRPr>
          </a:p>
          <a:p>
            <a:endParaRPr lang="en-PK" sz="3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4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454E87-4BAB-4FD4-9DFE-AEA1AC8FBDA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77724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9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BFDA6-5119-4B60-8D96-DB633D2B9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29282"/>
          </a:xfrm>
        </p:spPr>
        <p:txBody>
          <a:bodyPr>
            <a:normAutofit fontScale="90000"/>
          </a:bodyPr>
          <a:lstStyle/>
          <a:p>
            <a:r>
              <a:rPr lang="en-US" dirty="0"/>
              <a:t>Mental Health Benefits of Exercise or sports:</a:t>
            </a:r>
            <a:br>
              <a:rPr lang="en-US" dirty="0"/>
            </a:b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38AC2-9495-4CCF-A859-FBEB595958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1371600"/>
            <a:ext cx="7772870" cy="5257800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1.    reduction: the exercise provides the brain with a physical release from daily hassles and allows it to regulate itself.</a:t>
            </a:r>
          </a:p>
          <a:p>
            <a:endParaRPr lang="en-US" dirty="0"/>
          </a:p>
          <a:p>
            <a:r>
              <a:rPr lang="en-US" dirty="0"/>
              <a:t>2.    Improve self-confidence: It's not always about how you look in the mirror, but rather how you view yourself. Exercising boosts body image and is associated with higher self esteem.</a:t>
            </a:r>
          </a:p>
          <a:p>
            <a:endParaRPr lang="en-US" dirty="0"/>
          </a:p>
          <a:p>
            <a:r>
              <a:rPr lang="en-US" dirty="0"/>
              <a:t>3.    Prevent cognitive decline: especially among the elderly, exercise can be extremely beneficial in keeping brain neurons firing smoothly, thus strengthening the signals between brain and body.</a:t>
            </a:r>
          </a:p>
          <a:p>
            <a:endParaRPr lang="en-US" dirty="0"/>
          </a:p>
          <a:p>
            <a:endParaRPr lang="en-US" dirty="0"/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790131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74A56-C211-46D1-86EA-23A7B90A8F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762001"/>
            <a:ext cx="777287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4.    Increased “happy” hormones: regular aerobic exercise increases the release of endorphins throughout the body, which are associated with feelings of happiness and feel-good sensation.</a:t>
            </a:r>
          </a:p>
          <a:p>
            <a:endParaRPr lang="en-US" dirty="0"/>
          </a:p>
          <a:p>
            <a:r>
              <a:rPr lang="en-US" dirty="0"/>
              <a:t>5.    Inspires creativity: Have writer’s block? Try taking a quick jog to get your muscles moving and chances are you will get a spark of creativity and focus when you go back to the computer due to the brain stimulation you’ve generated.</a:t>
            </a:r>
          </a:p>
          <a:p>
            <a:endParaRPr lang="en-US" dirty="0"/>
          </a:p>
          <a:p>
            <a:r>
              <a:rPr lang="en-US" dirty="0"/>
              <a:t>6.    Reduction of anxiety and mood disorders: Yep that’s right! Exercise has been proven to be a very effective medicine in acutely reducing anxiety, depression and other mental disorder</a:t>
            </a: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439809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92B68D-ED46-4F80-ACFD-A44F7ACB65F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04900" y="76200"/>
            <a:ext cx="69342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6E416CD-10A8-45E5-8B5B-EB0BDDDA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124200"/>
            <a:ext cx="7773338" cy="28194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One of the most effective ways of doing this is through exercise. Exercise is so effective at bringing out states of psychological well-being because it releases serotonin, endorphins and dopamine.(brain Chemical )</a:t>
            </a:r>
            <a:endParaRPr lang="en-PK" sz="24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701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4C6158-4AB2-494A-83AD-9F2F4B297D0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43000" y="685800"/>
            <a:ext cx="7162800" cy="501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8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38474-C41F-433C-BC1E-84BFDD967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vs Development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F3E34-8131-465F-982D-31149F2348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Hardware </a:t>
            </a:r>
            <a:r>
              <a:rPr lang="en-US" sz="4400" b="1" dirty="0">
                <a:solidFill>
                  <a:srgbClr val="FFC000"/>
                </a:solidFill>
              </a:rPr>
              <a:t>(Growth)</a:t>
            </a:r>
          </a:p>
          <a:p>
            <a:r>
              <a:rPr lang="en-US" sz="4400" dirty="0"/>
              <a:t>Software</a:t>
            </a:r>
            <a:r>
              <a:rPr lang="en-US" sz="4400" dirty="0">
                <a:solidFill>
                  <a:srgbClr val="FFC000"/>
                </a:solidFill>
              </a:rPr>
              <a:t>(</a:t>
            </a:r>
            <a:r>
              <a:rPr lang="en-US" sz="4400" b="1" dirty="0">
                <a:solidFill>
                  <a:srgbClr val="FFC000"/>
                </a:solidFill>
              </a:rPr>
              <a:t>development)</a:t>
            </a:r>
            <a:endParaRPr lang="en-PK" sz="4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109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C2C3B42-1193-420D-BADB-D8652F26432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8600" y="533401"/>
            <a:ext cx="8534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53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A4B17-6059-4EAC-AED8-3707BCBCFC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1"/>
            <a:ext cx="7772870" cy="5791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b="1" dirty="0">
                <a:solidFill>
                  <a:srgbClr val="FF0000"/>
                </a:solidFill>
              </a:rPr>
              <a:t>Any QUESTION ?</a:t>
            </a:r>
            <a:endParaRPr lang="en-PK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080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7CD7C-5B34-441A-9979-5BACDB61BF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304801"/>
            <a:ext cx="777287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dirty="0"/>
              <a:t>Thank you</a:t>
            </a:r>
            <a:endParaRPr lang="en-PK" sz="13800" dirty="0"/>
          </a:p>
        </p:txBody>
      </p:sp>
    </p:spTree>
    <p:extLst>
      <p:ext uri="{BB962C8B-B14F-4D97-AF65-F5344CB8AC3E}">
        <p14:creationId xmlns:p14="http://schemas.microsoft.com/office/powerpoint/2010/main" val="204391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DB6FD9-5499-45F3-9F35-B9B4D110A70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09600" y="685800"/>
            <a:ext cx="7772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33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781269-7D3A-42EF-97BE-14BE68CE858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7200" y="457201"/>
            <a:ext cx="8381999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57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53CAB1-26E4-46CE-BFB9-992D4F3263D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6200" y="838201"/>
            <a:ext cx="8991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66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9BED4-6CC1-4FF9-A703-B622C7919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F3688C-821E-4AAA-BB12-49DAAFDC9A7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7200" y="618519"/>
            <a:ext cx="8458200" cy="517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41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39E452-01C9-4658-A9BE-7698F8279D2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4800" y="685800"/>
            <a:ext cx="8686800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60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F3C5F1-F048-4458-92BA-187F737F130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8600" y="457201"/>
            <a:ext cx="83058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80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217A20-4004-4C3D-A963-6DFC41AF18C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4800" y="381001"/>
            <a:ext cx="86106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23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1FCB01-B30E-4D83-9196-57D8EA304DA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8600" y="723900"/>
            <a:ext cx="8458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8874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134</TotalTime>
  <Words>268</Words>
  <Application>Microsoft Office PowerPoint</Application>
  <PresentationFormat>On-screen Show (4:3)</PresentationFormat>
  <Paragraphs>27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Adobe Devanagari</vt:lpstr>
      <vt:lpstr>Arial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Mental Health Benefits of Exercise or sports: </vt:lpstr>
      <vt:lpstr>PowerPoint Presentation</vt:lpstr>
      <vt:lpstr>One of the most effective ways of doing this is through exercise. Exercise is so effective at bringing out states of psychological well-being because it releases serotonin, endorphins and dopamine.(brain Chemical )</vt:lpstr>
      <vt:lpstr>PowerPoint Presentation</vt:lpstr>
      <vt:lpstr>Growth vs Development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18PCTB21</dc:creator>
  <cp:lastModifiedBy>sweet sisterz</cp:lastModifiedBy>
  <cp:revision>17</cp:revision>
  <dcterms:created xsi:type="dcterms:W3CDTF">2006-08-16T00:00:00Z</dcterms:created>
  <dcterms:modified xsi:type="dcterms:W3CDTF">2019-01-26T12:13:38Z</dcterms:modified>
</cp:coreProperties>
</file>